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0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1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6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7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8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00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3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1DCB-EC76-45EA-8B2D-ED7F9AD64A7B}" type="datetimeFigureOut">
              <a:rPr lang="en-US" smtClean="0"/>
              <a:t>09-Nov-25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7EB89-CBAC-4FCB-B8A2-026B0A9C0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93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6321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55335" y="2003380"/>
            <a:ext cx="7135700" cy="23876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Arial Rounded MT Bold" panose="020F0704030504030204" pitchFamily="34" charset="0"/>
              </a:rPr>
              <a:t>BANKING </a:t>
            </a:r>
            <a:r>
              <a:rPr lang="en-US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SYSTEM </a:t>
            </a:r>
            <a:r>
              <a:rPr lang="en-US" dirty="0" smtClean="0">
                <a:solidFill>
                  <a:schemeClr val="accent5"/>
                </a:solidFill>
                <a:latin typeface="Arial Rounded MT Bold" panose="020F0704030504030204" pitchFamily="34" charset="0"/>
              </a:rPr>
              <a:t>WITH </a:t>
            </a:r>
            <a:r>
              <a:rPr lang="en-US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ATM.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2102" y="5244094"/>
            <a:ext cx="7559898" cy="139496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Berlin Sans FB" panose="020E0602020502020306" pitchFamily="34" charset="0"/>
              </a:rPr>
              <a:t>COMPLEX COMPUTING </a:t>
            </a:r>
            <a:r>
              <a:rPr lang="en-US" sz="2800" dirty="0" smtClean="0">
                <a:latin typeface="Berlin Sans FB" panose="020E0602020502020306" pitchFamily="34" charset="0"/>
              </a:rPr>
              <a:t>PROBLEM</a:t>
            </a:r>
            <a:endParaRPr lang="en-US" sz="2800" dirty="0" smtClean="0">
              <a:latin typeface="Berlin Sans FB" panose="020E0602020502020306" pitchFamily="34" charset="0"/>
            </a:endParaRPr>
          </a:p>
          <a:p>
            <a:r>
              <a:rPr lang="en-US" sz="2800" dirty="0" smtClean="0">
                <a:latin typeface="Berlin Sans FB" panose="020E0602020502020306" pitchFamily="34" charset="0"/>
              </a:rPr>
              <a:t>TEAM NAME: CODE BRUSTERS  </a:t>
            </a:r>
            <a:endParaRPr lang="en-US" sz="2800" dirty="0"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335" y="174133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" y="1102688"/>
            <a:ext cx="6310648" cy="46235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6862" y="1143772"/>
            <a:ext cx="5107545" cy="45413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u="sng" dirty="0" smtClean="0">
              <a:latin typeface="Berlin Sans FB" panose="020E0602020502020306" pitchFamily="34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THE FUTURE OF ATM</a:t>
            </a:r>
          </a:p>
          <a:p>
            <a:pPr marL="0" indent="0" algn="ctr">
              <a:buNone/>
            </a:pPr>
            <a:endParaRPr lang="en-US" sz="3200" dirty="0" smtClean="0">
              <a:latin typeface="Bahnschrift" panose="020B0502040204020203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Bahnschrift" panose="020B0502040204020203" pitchFamily="34" charset="0"/>
              </a:rPr>
              <a:t>THIS IS NOT A TYPICAL ATM MACHINE IT’S A STEP TOWARDS FUTURE WHERE ATM COMES AT HOME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9" y="365125"/>
            <a:ext cx="1079249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KEY FEATURES</a:t>
            </a:r>
            <a:endParaRPr lang="en-US" sz="4800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5459" y="1690688"/>
            <a:ext cx="108826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</a:rPr>
              <a:t>Users can create an account and set a password to access the ATM. The account information is stored in a file, so it remains available even after the program ends.</a:t>
            </a:r>
          </a:p>
          <a:p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Bahnschrift" panose="020B0502040204020203" pitchFamily="34" charset="0"/>
              </a:rPr>
              <a:t>User can used ATM with Both Debit and Credit Card. </a:t>
            </a:r>
          </a:p>
          <a:p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4031086"/>
            <a:ext cx="5770983" cy="26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5003"/>
            <a:ext cx="10314904" cy="41212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Bahnschrift" panose="020B0502040204020203" pitchFamily="34" charset="0"/>
              </a:rPr>
              <a:t>User can avail All features Like Deposit, </a:t>
            </a:r>
            <a:r>
              <a:rPr lang="en-US" dirty="0" err="1" smtClean="0">
                <a:latin typeface="Bahnschrift" panose="020B0502040204020203" pitchFamily="34" charset="0"/>
              </a:rPr>
              <a:t>WithDrawal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smtClean="0">
                <a:latin typeface="Bahnschrift" panose="020B0502040204020203" pitchFamily="34" charset="0"/>
              </a:rPr>
              <a:t>, </a:t>
            </a:r>
            <a:r>
              <a:rPr lang="en-US" dirty="0">
                <a:latin typeface="Bahnschrift" panose="020B0502040204020203" pitchFamily="34" charset="0"/>
              </a:rPr>
              <a:t>Check Balance</a:t>
            </a:r>
            <a:r>
              <a:rPr lang="en-US" dirty="0" smtClean="0">
                <a:latin typeface="Bahnschrift" panose="020B0502040204020203" pitchFamily="34" charset="0"/>
              </a:rPr>
              <a:t>, and Fast Cash.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93" y="1824630"/>
            <a:ext cx="6259669" cy="2721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829578"/>
            <a:ext cx="6065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Bahnschrif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Bahnschrift" panose="020B0502040204020203" pitchFamily="34" charset="0"/>
              </a:rPr>
              <a:t> User can Get a slip after its </a:t>
            </a:r>
            <a:endParaRPr lang="en-US" sz="2800" dirty="0" smtClean="0">
              <a:latin typeface="Bahnschrift" panose="020B0502040204020203" pitchFamily="34" charset="0"/>
            </a:endParaRPr>
          </a:p>
          <a:p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smtClean="0">
                <a:latin typeface="Bahnschrift" panose="020B0502040204020203" pitchFamily="34" charset="0"/>
              </a:rPr>
              <a:t>    </a:t>
            </a:r>
            <a:r>
              <a:rPr lang="en-US" sz="2800" dirty="0" smtClean="0">
                <a:latin typeface="Bahnschrift" panose="020B0502040204020203" pitchFamily="34" charset="0"/>
              </a:rPr>
              <a:t>Transaction </a:t>
            </a:r>
            <a:r>
              <a:rPr lang="en-US" sz="2800" dirty="0">
                <a:latin typeface="Bahnschrift" panose="020B0502040204020203" pitchFamily="34" charset="0"/>
              </a:rPr>
              <a:t>if it required.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66" y="2385811"/>
            <a:ext cx="3206838" cy="43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SECURITY FEATURES</a:t>
            </a:r>
            <a:endParaRPr lang="en-US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774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smtClean="0">
                <a:latin typeface="Bahnschrift" panose="020B0502040204020203" pitchFamily="34" charset="0"/>
              </a:rPr>
              <a:t>We apply a Safety Checker that blocks the card and stops all payments if the user enters their password in reverse order.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93" y="3078051"/>
            <a:ext cx="6239814" cy="3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6975"/>
            <a:ext cx="10515600" cy="54299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latin typeface="Bahnschrift" panose="020B0502040204020203" pitchFamily="34" charset="0"/>
              </a:rPr>
              <a:t>We also apply Hashing on Password so </a:t>
            </a:r>
            <a:r>
              <a:rPr lang="en-US" dirty="0" smtClean="0">
                <a:latin typeface="Bahnschrift" panose="020B0502040204020203" pitchFamily="34" charset="0"/>
              </a:rPr>
              <a:t>that Password </a:t>
            </a:r>
            <a:r>
              <a:rPr lang="en-US" dirty="0" smtClean="0">
                <a:latin typeface="Bahnschrift" panose="020B0502040204020203" pitchFamily="34" charset="0"/>
              </a:rPr>
              <a:t>remain save and not be Hacked by using a technique Known as “XOR CIPHER”.</a:t>
            </a:r>
          </a:p>
          <a:p>
            <a:pPr marL="0" indent="0">
              <a:buNone/>
            </a:pPr>
            <a:endParaRPr lang="en-US" dirty="0"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Bahnschrift" panose="020B0502040204020203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536" y="2163651"/>
            <a:ext cx="6697014" cy="42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7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FUTURE GOALS</a:t>
            </a:r>
            <a:endParaRPr lang="en-US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7748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Bahnschrift" panose="020B0502040204020203" pitchFamily="34" charset="0"/>
              </a:rPr>
              <a:t>Insha’Allah, in the future, we will create a GUI interface for this app. Once the </a:t>
            </a:r>
            <a:r>
              <a:rPr lang="en-US" sz="3200" dirty="0" smtClean="0">
                <a:latin typeface="Bahnschrift" panose="020B0502040204020203" pitchFamily="34" charset="0"/>
              </a:rPr>
              <a:t>teleportation</a:t>
            </a:r>
            <a:r>
              <a:rPr lang="en-US" dirty="0" smtClean="0">
                <a:latin typeface="Bahnschrift" panose="020B0502040204020203" pitchFamily="34" charset="0"/>
              </a:rPr>
              <a:t> feature is functional, we will also develop a system that allows users to deposit money into their bank accounts through their laptops or other devices.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21" y="0"/>
            <a:ext cx="6593983" cy="65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212</Words>
  <Application>Microsoft Office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Rounded MT Bold</vt:lpstr>
      <vt:lpstr>Bahnschrift</vt:lpstr>
      <vt:lpstr>Berlin Sans FB</vt:lpstr>
      <vt:lpstr>Calibri</vt:lpstr>
      <vt:lpstr>Calibri Light</vt:lpstr>
      <vt:lpstr>Wingdings</vt:lpstr>
      <vt:lpstr>Office Theme</vt:lpstr>
      <vt:lpstr>BANKING SYSTEM WITH ATM. </vt:lpstr>
      <vt:lpstr>PowerPoint Presentation</vt:lpstr>
      <vt:lpstr>KEY FEATURES</vt:lpstr>
      <vt:lpstr>PowerPoint Presentation</vt:lpstr>
      <vt:lpstr>SECURITY FEATURES</vt:lpstr>
      <vt:lpstr>PowerPoint Presentation</vt:lpstr>
      <vt:lpstr>FUTURE GOALS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SYSTEM WITH ATM.</dc:title>
  <dc:creator>Microsoft account</dc:creator>
  <cp:lastModifiedBy>Microsoft account</cp:lastModifiedBy>
  <cp:revision>16</cp:revision>
  <dcterms:created xsi:type="dcterms:W3CDTF">2025-11-09T07:21:59Z</dcterms:created>
  <dcterms:modified xsi:type="dcterms:W3CDTF">2025-11-09T17:42:38Z</dcterms:modified>
</cp:coreProperties>
</file>